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this is team Karan and Han,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presentation for house price prediction for King County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5410ab97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5410ab97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determines how good is the construction and built of the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better the grade, better is the valuation on it.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575ee3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575ee3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sqft of living and sqft_basement are one of  the key features in considering the grade.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if a customer wants to look for houses between 1000 and 2000 sqft, it can be seen that the Average, Good and Better grades work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these grades, the price of the houses to suggest, can be determined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57cbbaaf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57cbbaaf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be see that for, average, Good and Better grades, the mean prices range from 400K and 750K.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explore the features that the customers might have in the house based on the budget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57cbbaa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57cbbaa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budget, some features are not eligible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if the homebuyer wants to buy a home having a waterfront and view  he might have to </a:t>
            </a:r>
            <a:r>
              <a:rPr lang="en"/>
              <a:t>improve</a:t>
            </a:r>
            <a:r>
              <a:rPr lang="en"/>
              <a:t> the </a:t>
            </a:r>
            <a:r>
              <a:rPr lang="en"/>
              <a:t>price.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57cbbaaf9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57cbbaa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chosen features for our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some features based on 3 aspects.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elp to improve our model prediction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575ee3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575ee3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 Han!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5410ab97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5410ab97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this is how we got </a:t>
            </a:r>
            <a:r>
              <a:rPr lang="en"/>
              <a:t>interested</a:t>
            </a:r>
            <a:r>
              <a:rPr lang="en"/>
              <a:t> in the old houses.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most expensive house in our dataset, 7M in 2014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it’s really an eye catcher, it makes us so curious about older house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5410ab9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5410ab9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dataset,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r>
              <a:rPr lang="en"/>
              <a:t> house sells as good as newer houses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on the right shows: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</a:t>
            </a:r>
            <a:r>
              <a:rPr lang="en"/>
              <a:t>lately</a:t>
            </a:r>
            <a:r>
              <a:rPr lang="en"/>
              <a:t> renovated house sells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we combine the together?!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5410ab97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5410ab97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comparison</a:t>
            </a:r>
            <a:r>
              <a:rPr lang="en"/>
              <a:t> of the price of house renovated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renovation add a lot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575ee31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575ee31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houses have more potential,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built earlier, when it was still much easier to find a spot in king county. So their location is much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our data…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58ff2f3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58ff2f3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features we chose above, here is our final model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5410ab9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5410ab9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67673"/>
                </a:solidFill>
                <a:highlight>
                  <a:srgbClr val="FFFFFF"/>
                </a:highlight>
              </a:rPr>
              <a:t>Explains 82% of the variation in the response variable around its mean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58ff2f3a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58ff2f3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58ff2f3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58ff2f3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5410ab97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5410ab97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5410ab9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5410ab9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chosen features for our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</a:t>
            </a:r>
            <a:r>
              <a:rPr lang="en"/>
              <a:t>some features based on 3 aspects.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improve our model prediction.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5410ab97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5410ab97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buy or sell a house,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some basic features to consider.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58ff2f3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58ff2f3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areas in king county are more popular than the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living space, bedroom, bathrooms are among our chosen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consider the view and waterfront,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not only spice up your house,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they make your house more valuable.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model, accuracy 58%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58ff2f3a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58ff2f3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5410ab9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5410ab9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58ff2f3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58ff2f3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 Karan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County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 Prediction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16th, 2022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6320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Karan &amp; Han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144875"/>
            <a:ext cx="40452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Grade,Basement Size and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Sqft living</a:t>
            </a:r>
            <a:endParaRPr sz="2400"/>
          </a:p>
        </p:txBody>
      </p:sp>
      <p:sp>
        <p:nvSpPr>
          <p:cNvPr id="114" name="Google Shape;114;p22"/>
          <p:cNvSpPr txBox="1"/>
          <p:nvPr>
            <p:ph idx="4294967295" type="subTitle"/>
          </p:nvPr>
        </p:nvSpPr>
        <p:spPr>
          <a:xfrm>
            <a:off x="265500" y="2002149"/>
            <a:ext cx="40452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Grading , Sqft living and basement size help in making better suggestions towards home buying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Grade how good is the construction and built of the house</a:t>
            </a:r>
            <a:endParaRPr sz="1400"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847325"/>
            <a:ext cx="4121100" cy="27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75" y="1142650"/>
            <a:ext cx="4171750" cy="23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25" y="1858888"/>
            <a:ext cx="4326374" cy="18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-4670" l="2390" r="-2389" t="4670"/>
          <a:stretch/>
        </p:blipFill>
        <p:spPr>
          <a:xfrm>
            <a:off x="4887875" y="1803700"/>
            <a:ext cx="4050499" cy="20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 based on Sqft living and Basement size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25" y="770087"/>
            <a:ext cx="5438111" cy="21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62550"/>
            <a:ext cx="3353702" cy="19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450" y="2987650"/>
            <a:ext cx="3460574" cy="192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11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price range based on the grades determined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89675"/>
            <a:ext cx="3010449" cy="17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450" y="3016725"/>
            <a:ext cx="3299424" cy="19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0175" y="1017725"/>
            <a:ext cx="3202424" cy="18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 are eligible on the Budget determined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Budget</a:t>
            </a:r>
            <a:endParaRPr/>
          </a:p>
        </p:txBody>
      </p:sp>
      <p:sp>
        <p:nvSpPr>
          <p:cNvPr id="145" name="Google Shape;145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budget, the houses can be suggested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features are applicable for the budget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include more features homeowners owners are recommended to improve features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 Potential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Historical Houses</a:t>
            </a:r>
            <a:r>
              <a:rPr lang="en" sz="3000">
                <a:solidFill>
                  <a:schemeClr val="accent5"/>
                </a:solidFill>
              </a:rPr>
              <a:t> &amp; </a:t>
            </a:r>
            <a:r>
              <a:rPr lang="en" sz="3000">
                <a:solidFill>
                  <a:schemeClr val="accent5"/>
                </a:solidFill>
              </a:rPr>
              <a:t>Renovation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Expensive Capital Hill Home Sale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210950"/>
            <a:ext cx="2922200" cy="217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900" y="2210960"/>
            <a:ext cx="2922200" cy="2180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4294967295" type="body"/>
          </p:nvPr>
        </p:nvSpPr>
        <p:spPr>
          <a:xfrm>
            <a:off x="311700" y="1000075"/>
            <a:ext cx="59373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$ 7,700,000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1137 Harvard Ave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1910, renovated in 1987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900" y="825826"/>
            <a:ext cx="2156400" cy="35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>
            <a:off x="-175" y="1381825"/>
            <a:ext cx="9144000" cy="37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by House Built Year and Renovation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45" y="1662608"/>
            <a:ext cx="3865525" cy="3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775" y="1715401"/>
            <a:ext cx="3687850" cy="30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742350" y="1225375"/>
            <a:ext cx="7659300" cy="365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enovation Adds Value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37" y="1450425"/>
            <a:ext cx="5309925" cy="32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6274725" y="0"/>
            <a:ext cx="2557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houses have more potential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20.3%</a:t>
            </a:r>
            <a:r>
              <a:rPr lang="en"/>
              <a:t> of the houses built before 1940 has a </a:t>
            </a:r>
            <a:r>
              <a:rPr lang="en">
                <a:solidFill>
                  <a:schemeClr val="accent5"/>
                </a:solidFill>
              </a:rPr>
              <a:t>view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</a:rPr>
              <a:t>24.7% </a:t>
            </a:r>
            <a:r>
              <a:rPr lang="en"/>
              <a:t>of the houses built before 1940 locate </a:t>
            </a:r>
            <a:r>
              <a:rPr lang="en">
                <a:solidFill>
                  <a:schemeClr val="accent5"/>
                </a:solidFill>
              </a:rPr>
              <a:t>near waterfront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72566" t="0"/>
          <a:stretch/>
        </p:blipFill>
        <p:spPr>
          <a:xfrm>
            <a:off x="6757075" y="356650"/>
            <a:ext cx="179777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90250" y="526350"/>
            <a:ext cx="7800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</a:t>
            </a:r>
            <a:r>
              <a:rPr b="1" lang="en" sz="4000"/>
              <a:t>bjective: 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Help the </a:t>
            </a:r>
            <a:r>
              <a:rPr b="1" lang="en" sz="4000"/>
              <a:t>real estate agency</a:t>
            </a:r>
            <a:r>
              <a:rPr lang="en" sz="4000"/>
              <a:t>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 help </a:t>
            </a:r>
            <a:r>
              <a:rPr b="1" lang="en" sz="4000"/>
              <a:t>homeowners</a:t>
            </a:r>
            <a:r>
              <a:rPr lang="en" sz="4000"/>
              <a:t> buy/sell homes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242800" y="717525"/>
            <a:ext cx="4045200" cy="8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</a:t>
            </a:r>
            <a:endParaRPr/>
          </a:p>
        </p:txBody>
      </p:sp>
      <p:sp>
        <p:nvSpPr>
          <p:cNvPr id="193" name="Google Shape;193;p33"/>
          <p:cNvSpPr txBox="1"/>
          <p:nvPr>
            <p:ph idx="4294967295" type="body"/>
          </p:nvPr>
        </p:nvSpPr>
        <p:spPr>
          <a:xfrm>
            <a:off x="1495450" y="2265325"/>
            <a:ext cx="153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R-squared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accuracy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0.817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75" y="518075"/>
            <a:ext cx="4118924" cy="41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Coefficients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13344" r="4734" t="0"/>
          <a:stretch/>
        </p:blipFill>
        <p:spPr>
          <a:xfrm>
            <a:off x="4312775" y="583275"/>
            <a:ext cx="1555425" cy="42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Coefficients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		-3.484e+04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		6.768e+04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		6.458e+05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			5.542e+04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		3.113e+04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			6.642e+04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yr_built_pd		6151.7760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yr_renovated		2632.5562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 rotWithShape="1">
          <a:blip r:embed="rId3">
            <a:alphaModFix/>
          </a:blip>
          <a:srcRect b="0" l="13344" r="4734" t="0"/>
          <a:stretch/>
        </p:blipFill>
        <p:spPr>
          <a:xfrm>
            <a:off x="4312775" y="583275"/>
            <a:ext cx="1555425" cy="42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490250" y="526350"/>
            <a:ext cx="810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Recommendations</a:t>
            </a:r>
            <a:r>
              <a:rPr b="1" lang="en" sz="4200"/>
              <a:t>: </a:t>
            </a:r>
            <a:endParaRPr b="1"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Housing within reach, with improvements on the budget</a:t>
            </a:r>
            <a:endParaRPr sz="3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Invest in </a:t>
            </a:r>
            <a:r>
              <a:rPr b="1" lang="en" sz="3400"/>
              <a:t>old house</a:t>
            </a:r>
            <a:r>
              <a:rPr lang="en" sz="3400"/>
              <a:t> and do </a:t>
            </a:r>
            <a:r>
              <a:rPr b="1" lang="en" sz="3400"/>
              <a:t>renovations</a:t>
            </a:r>
            <a:endParaRPr b="1"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671250" y="25984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And</a:t>
            </a:r>
            <a:endParaRPr sz="19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Questions?</a:t>
            </a:r>
            <a:endParaRPr sz="19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King County House Sales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21597 samples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House sales during 2014.5 to 2015.5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Mutual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Recommending houses based on Budget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Investment Potentials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Mutual Needs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LOCATION! LOCATION! LOCATION!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25" y="1017725"/>
            <a:ext cx="44135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224900" y="3361188"/>
            <a:ext cx="349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Living space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Bedrooms, Bathrooms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View &amp; Waterfront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House grade and condition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33513"/>
            <a:ext cx="76962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&amp; Waterfront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increase house value</a:t>
            </a:r>
            <a:endParaRPr sz="2800">
              <a:solidFill>
                <a:schemeClr val="accent5"/>
              </a:solidFill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311700" y="1629488"/>
            <a:ext cx="8520600" cy="318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70" y="1817488"/>
            <a:ext cx="3433400" cy="28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475" y="1817500"/>
            <a:ext cx="3433400" cy="278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71250" y="1719800"/>
            <a:ext cx="78522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Recommending houses based on Budget and optimizing features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